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5"/>
  </p:notesMasterIdLst>
  <p:sldIdLst>
    <p:sldId id="256" r:id="rId2"/>
    <p:sldId id="257" r:id="rId3"/>
    <p:sldId id="259" r:id="rId4"/>
  </p:sldIdLst>
  <p:sldSz cx="18288000" cy="10287000"/>
  <p:notesSz cx="10287000" cy="18288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Roboto" panose="02000000000000000000" pitchFamily="2" charset="0"/>
      <p:regular r:id="rId10"/>
      <p:bold r:id="rId11"/>
      <p:italic r:id="rId12"/>
      <p:boldItalic r:id="rId13"/>
    </p:embeddedFont>
    <p:embeddedFont>
      <p:font typeface="Roboto Medium" panose="020F050202020403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C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9"/>
  </p:normalViewPr>
  <p:slideViewPr>
    <p:cSldViewPr snapToGrid="0">
      <p:cViewPr varScale="1">
        <p:scale>
          <a:sx n="60" d="100"/>
          <a:sy n="60" d="100"/>
        </p:scale>
        <p:origin x="20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1203beea3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1203beea34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g1203beea349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203beea34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" name="Google Shape;26;g1203beea349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g1203beea349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d6a75a3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g24d6a75a3e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g24d6a75a3e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24A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jpg"/><Relationship Id="rId5" Type="http://schemas.openxmlformats.org/officeDocument/2006/relationships/image" Target="../media/image7.pn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868525" y="904875"/>
            <a:ext cx="2667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334875" y="809625"/>
            <a:ext cx="18669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202462" y="855975"/>
            <a:ext cx="85362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i="0" u="none" strike="noStrike" cap="none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467553" y="8652393"/>
            <a:ext cx="4791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5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Кафедра Инженерной кибернетики</a:t>
            </a:r>
            <a:endParaRPr lang="ru-RU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467553" y="9136396"/>
            <a:ext cx="11715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2024</a:t>
            </a:r>
            <a:r>
              <a:rPr lang="ru-RU" sz="2250" b="0" i="0" u="none" strike="noStrike" cap="none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год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250" b="0" i="0" u="none" strike="noStrike" cap="none" dirty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467553" y="3091505"/>
            <a:ext cx="91629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Выполнена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рамках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курса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b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разработке</a:t>
            </a:r>
            <a:r>
              <a:rPr lang="en-US" sz="3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клиент-серверных</a:t>
            </a:r>
            <a:r>
              <a:rPr lang="en-US" sz="3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приложений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467553" y="8184336"/>
            <a:ext cx="5962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Специальность</a:t>
            </a:r>
            <a:r>
              <a:rPr lang="en-US" sz="225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225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Прикладная</a:t>
            </a:r>
            <a:r>
              <a:rPr lang="en-US" sz="225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5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математика</a:t>
            </a:r>
            <a:endParaRPr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EDB0DC-35E4-AA69-B17C-389B66852A27}"/>
              </a:ext>
            </a:extLst>
          </p:cNvPr>
          <p:cNvSpPr txBox="1"/>
          <p:nvPr/>
        </p:nvSpPr>
        <p:spPr>
          <a:xfrm>
            <a:off x="467553" y="4719200"/>
            <a:ext cx="60392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Выполнили студенты группы БПМ-22-3</a:t>
            </a:r>
            <a:r>
              <a:rPr lang="en-US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br>
              <a:rPr lang="en-US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Жидков Семён </a:t>
            </a:r>
            <a:b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Левченко Богдан </a:t>
            </a:r>
            <a:b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sz="3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Апарин</a:t>
            </a:r>
            <a:r>
              <a:rPr lang="ru-RU" sz="3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Георгий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C9324F-8281-E5C2-4B31-E5881A3CC70A}"/>
              </a:ext>
            </a:extLst>
          </p:cNvPr>
          <p:cNvSpPr txBox="1"/>
          <p:nvPr/>
        </p:nvSpPr>
        <p:spPr>
          <a:xfrm>
            <a:off x="1767517" y="1062305"/>
            <a:ext cx="35292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Adonis</a:t>
            </a:r>
            <a:endParaRPr lang="ru-RU" sz="8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24A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4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7703956" cy="10307472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Изображение выглядит как Человеческое лицо, одежда, снимок экра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43E60665-5B27-503E-1515-CF481FCB62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51" b="11121"/>
          <a:stretch/>
        </p:blipFill>
        <p:spPr>
          <a:xfrm>
            <a:off x="4373182" y="10"/>
            <a:ext cx="13914818" cy="10286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1B0CB3-009B-BE0C-E7E1-0C3F3305B389}"/>
              </a:ext>
            </a:extLst>
          </p:cNvPr>
          <p:cNvSpPr txBox="1"/>
          <p:nvPr/>
        </p:nvSpPr>
        <p:spPr>
          <a:xfrm>
            <a:off x="567572" y="-941886"/>
            <a:ext cx="4742910" cy="39603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Adonis</a:t>
            </a:r>
            <a:endParaRPr lang="en-US" sz="6000" kern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819150" y="685800"/>
            <a:ext cx="76008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16D845-3D22-7315-26B1-3F1A42A922F1}"/>
              </a:ext>
            </a:extLst>
          </p:cNvPr>
          <p:cNvSpPr txBox="1"/>
          <p:nvPr/>
        </p:nvSpPr>
        <p:spPr>
          <a:xfrm>
            <a:off x="346430" y="3018485"/>
            <a:ext cx="49140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мартапп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который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позвляет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вычислить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ваш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максимальный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вес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жиме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500" kern="1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лежа</a:t>
            </a:r>
            <a:r>
              <a:rPr lang="en-US" sz="3500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sz="3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24A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150" y="4752975"/>
            <a:ext cx="82677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14425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23975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4000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6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01250" y="4752975"/>
            <a:ext cx="74295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6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258425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6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439400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6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0620375" y="4914900"/>
            <a:ext cx="133350" cy="1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6"/>
          <p:cNvSpPr/>
          <p:nvPr/>
        </p:nvSpPr>
        <p:spPr>
          <a:xfrm>
            <a:off x="2313000" y="754940"/>
            <a:ext cx="132147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Салют, вруби Адонис!</a:t>
            </a:r>
            <a:endParaRPr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5234950" y="1831457"/>
            <a:ext cx="8048700" cy="25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625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вы имеете трудности с жимом лежа, то наше приложение заставит вас подкачаться. Адонис - умный </a:t>
            </a:r>
            <a:r>
              <a:rPr lang="ru-RU" sz="2625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помошник</a:t>
            </a:r>
            <a:r>
              <a:rPr lang="ru-RU" sz="2625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"жиме лежа" который ждет правильных голосовых вопросов от пользователя, чтобы помочь достичь максимального результата в данном движении. </a:t>
            </a:r>
            <a:endParaRPr sz="2625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3967163" y="4857750"/>
            <a:ext cx="19716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Интерфейс</a:t>
            </a:r>
            <a:r>
              <a:rPr lang="en-US" sz="165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165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SberBox</a:t>
            </a:r>
            <a:endParaRPr sz="16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12621183" y="4857750"/>
            <a:ext cx="21813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Интерфейс: SberPortal</a:t>
            </a:r>
            <a:endParaRPr sz="16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6"/>
          <p:cNvSpPr/>
          <p:nvPr/>
        </p:nvSpPr>
        <p:spPr>
          <a:xfrm>
            <a:off x="9949900" y="1707608"/>
            <a:ext cx="66675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Рисунок 2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ACC23C2D-89D0-04FF-355F-451459E2EB5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1068" y="5191125"/>
            <a:ext cx="8229863" cy="4629298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40D3024-BF20-41C5-6B5B-A6FDD466CF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01250" y="5229225"/>
            <a:ext cx="7406878" cy="46292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</Words>
  <Application>Microsoft Macintosh PowerPoint</Application>
  <PresentationFormat>Произвольный</PresentationFormat>
  <Paragraphs>17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8" baseType="lpstr">
      <vt:lpstr>Arial</vt:lpstr>
      <vt:lpstr>Roboto Medium</vt:lpstr>
      <vt:lpstr>Roboto</vt:lpstr>
      <vt:lpstr>Calibri</vt:lpstr>
      <vt:lpstr>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Жидков Семён Алексеевич</cp:lastModifiedBy>
  <cp:revision>1</cp:revision>
  <dcterms:modified xsi:type="dcterms:W3CDTF">2024-06-28T15:10:07Z</dcterms:modified>
</cp:coreProperties>
</file>